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14" r:id="rId4"/>
    <p:sldId id="263" r:id="rId5"/>
    <p:sldId id="346" r:id="rId6"/>
    <p:sldId id="331" r:id="rId7"/>
    <p:sldId id="347" r:id="rId8"/>
    <p:sldId id="348" r:id="rId9"/>
    <p:sldId id="349" r:id="rId10"/>
    <p:sldId id="350" r:id="rId11"/>
    <p:sldId id="313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2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7D2B-6EE9-43E9-B3F3-516C77912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88A1C-E2AA-4294-A084-90E5BC2F8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F8918-8E49-4561-BD61-B5FB12B2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B742-3AD4-4E74-A580-B62BD715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83037-6B2B-4758-8792-C72CCC6D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3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A7F6-8078-4C71-AF89-C4B98B20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C897E-7799-4395-9178-B3455D6C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B8F40-EFF0-452A-B750-AD04705C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8383-D363-471D-801A-8D3AA45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4ED3D-58F0-430C-9151-CBC8179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22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942B83-B29F-4173-B42A-2B8CE3DE3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BBA4F-FF95-46A2-B9DD-42CB304CE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79CE8-404B-412C-94D5-591FC6D7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29F3D-DDEF-4467-88BF-3184D5D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26642-341A-4E35-9622-E5291450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1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43FC-0484-43BB-AA33-D1C1538B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B6538-0304-4E7B-A349-045C1973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A92A-3AD6-4A75-A38E-E9ED89A2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34E24-FCBF-4139-9F0B-6F307267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B6A35-8056-4A6A-BAA1-4E9295E1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1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E61A-0029-41CC-9B63-2373A9F4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CC7E2-BE6C-4817-8D08-98167991E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92D5-52DF-498D-A061-978BDB0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084B-D3B3-4C92-9C31-ACDE7441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D0AB-6A12-49B0-9DA5-CAA9C089C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6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283D-14A4-4119-84F3-5EC8927D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F376-6250-4405-98D6-9A048761F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F0254-1A4C-4984-ADA2-8D1D9F523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571FD-DFBD-4652-8E6E-66B1CCA2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DAE76-F310-448F-8830-4411D469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4941B-B927-4B7F-B244-4EEAE986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8686-1479-4D81-84F0-6AA0C57B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C90D1-CD26-44B1-A29F-585F9A4E9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C6DE1-0744-47E4-89F9-449911417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6827E-AA1A-4A61-BAA2-A00A4A94E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A9653-C8FC-4591-B305-8365685E1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BB562-EF36-4E53-AA88-BCEB70DB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9633D-8637-4D36-A7F4-246953E0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FFF75-5065-415E-BE59-477583A4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6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1A05-79A9-4503-90DB-C1D10BBD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C8742-0CEB-4FEE-8CFD-C95BDF5A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1F0FD-A873-433C-ACC3-727BA740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7B263-800F-4A3B-B8B0-8D9E76D5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5B77B-25B5-40E2-B8D4-3EA92FD3A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DE44F-CE89-45BD-87EC-DC847084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C6BF8-3E7D-4E5D-863F-42B258EC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D886-0F0A-4243-81A3-04ED353C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CA84-91F7-4CD4-B0D3-0AE2C52F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C2A19-0C99-4176-B7E2-C3ABFA40D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90936-91D9-4D7A-B547-47BA5C17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7D8DC-BB7B-4F31-B4C2-B790B7A2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36CCE-D308-4466-AC66-888FDE08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8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2314-1EFE-44DD-9ABC-1E215ED3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60364-A2D2-48A6-B8CC-B810DDB20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70C72-ED7D-478F-8004-4CB890745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D4F7B-7C91-4CF3-B696-24EB5231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B7512-A8A3-4699-986C-302C7A84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F7B1-0C40-4415-B809-CED71A20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01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81EBA-1A2A-4BC3-B6D7-7BDFA720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F9AA5-C9DD-4878-ACF4-B67FDF1D8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BD183-2882-4250-ADE1-53DBE1031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BE0D-7704-4A22-8A20-08A76C92910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BE69-00F9-4CFD-82BF-7399CDD42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ADDA-03A0-4FDC-A084-48448748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4A4B-95C3-44CC-AFCD-E56B56E46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377968" y="1603592"/>
            <a:ext cx="5493245" cy="36317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How To Live The Good Life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8" y="46856"/>
            <a:ext cx="5589273" cy="6745237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838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901575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10:19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 much talk leads to sin. Be sensible and keep your mouth shut. </a:t>
            </a:r>
          </a:p>
        </p:txBody>
      </p:sp>
    </p:spTree>
    <p:extLst>
      <p:ext uri="{BB962C8B-B14F-4D97-AF65-F5344CB8AC3E}">
        <p14:creationId xmlns:p14="http://schemas.microsoft.com/office/powerpoint/2010/main" val="4126325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270930"/>
            <a:ext cx="8746943" cy="3785652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bg1">
                      <a:lumMod val="65000"/>
                    </a:schemeClr>
                  </a:outerShdw>
                </a:effectLst>
                <a:latin typeface="Arial Black" panose="020B0A04020102020204" pitchFamily="34" charset="0"/>
              </a:rPr>
              <a:t>“We should have all our communications with men as in the presence of God, and with as in the presence of men." </a:t>
            </a:r>
          </a:p>
          <a:p>
            <a:pPr lvl="0" algn="ctr">
              <a:defRPr/>
            </a:pPr>
            <a:r>
              <a:rPr lang="en-US" sz="4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bg1">
                      <a:lumMod val="65000"/>
                    </a:schemeClr>
                  </a:outerShdw>
                </a:effectLst>
                <a:latin typeface="Arial Black" panose="020B0A04020102020204" pitchFamily="34" charset="0"/>
              </a:rPr>
              <a:t>Charles Colton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bg1">
                    <a:lumMod val="65000"/>
                  </a:scheme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697E4-90B9-45FC-BB4E-047F02C019E9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</p:spTree>
    <p:extLst>
      <p:ext uri="{BB962C8B-B14F-4D97-AF65-F5344CB8AC3E}">
        <p14:creationId xmlns:p14="http://schemas.microsoft.com/office/powerpoint/2010/main" val="3777559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719575" y="2456795"/>
            <a:ext cx="10827595" cy="3416320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3:10-11</a:t>
            </a:r>
          </a:p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“If you want to enjoy life and see many happy days, keep your tongue from speaking evil and your lips from telling lies.</a:t>
            </a:r>
            <a:r>
              <a:rPr lang="en-US" sz="3600" b="1" i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Turn away from evil and do good. Search for peace, and work to maintain it.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2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270930"/>
            <a:ext cx="8746943" cy="3785652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Little progress can be made by merely attempting to repress what is evil; our great hope lies in developing what is good.”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Calvin Coolidge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697E4-90B9-45FC-BB4E-047F02C019E9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</p:spTree>
    <p:extLst>
      <p:ext uri="{BB962C8B-B14F-4D97-AF65-F5344CB8AC3E}">
        <p14:creationId xmlns:p14="http://schemas.microsoft.com/office/powerpoint/2010/main" val="217617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501465"/>
            <a:ext cx="8746943" cy="2554545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 addition to turning away from doing bad things, we need to also put some energy into doing good things.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4697E4-90B9-45FC-BB4E-047F02C019E9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</p:spTree>
    <p:extLst>
      <p:ext uri="{BB962C8B-B14F-4D97-AF65-F5344CB8AC3E}">
        <p14:creationId xmlns:p14="http://schemas.microsoft.com/office/powerpoint/2010/main" val="3308615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957649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1:16</a:t>
            </a:r>
          </a:p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 yourselves and be clean! Get your sins out of my sight. Give up your evil ways. </a:t>
            </a:r>
          </a:p>
        </p:txBody>
      </p:sp>
    </p:spTree>
    <p:extLst>
      <p:ext uri="{BB962C8B-B14F-4D97-AF65-F5344CB8AC3E}">
        <p14:creationId xmlns:p14="http://schemas.microsoft.com/office/powerpoint/2010/main" val="3499112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719575" y="2845502"/>
            <a:ext cx="10827595" cy="2308324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Isaiah 1:17</a:t>
            </a:r>
          </a:p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 to do good. Seek justice. Help the oppressed. Defend the cause of orphans. Fight for the rights of widows. </a:t>
            </a:r>
          </a:p>
        </p:txBody>
      </p:sp>
    </p:spTree>
    <p:extLst>
      <p:ext uri="{BB962C8B-B14F-4D97-AF65-F5344CB8AC3E}">
        <p14:creationId xmlns:p14="http://schemas.microsoft.com/office/powerpoint/2010/main" val="3796605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What You do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957649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12:14</a:t>
            </a:r>
          </a:p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Wise words bring many benefits, and hard work brings rewards. </a:t>
            </a:r>
          </a:p>
        </p:txBody>
      </p:sp>
    </p:spTree>
    <p:extLst>
      <p:ext uri="{BB962C8B-B14F-4D97-AF65-F5344CB8AC3E}">
        <p14:creationId xmlns:p14="http://schemas.microsoft.com/office/powerpoint/2010/main" val="2774156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719575" y="2456795"/>
            <a:ext cx="10827595" cy="3416320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Peter 3:10-11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“If you want to enjoy life and see many happy days, keep your tongue from speaking evil and your lips from telling lies.</a:t>
            </a: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Turn away from evil and do good. Search for peace, and work to maintain it. </a:t>
            </a:r>
          </a:p>
        </p:txBody>
      </p:sp>
    </p:spTree>
    <p:extLst>
      <p:ext uri="{BB962C8B-B14F-4D97-AF65-F5344CB8AC3E}">
        <p14:creationId xmlns:p14="http://schemas.microsoft.com/office/powerpoint/2010/main" val="18821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3015595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14:19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then let us pursue the things which make for peace and the building up one another. </a:t>
            </a:r>
          </a:p>
        </p:txBody>
      </p:sp>
    </p:spTree>
    <p:extLst>
      <p:ext uri="{BB962C8B-B14F-4D97-AF65-F5344CB8AC3E}">
        <p14:creationId xmlns:p14="http://schemas.microsoft.com/office/powerpoint/2010/main" val="449370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E8E8D5-B1E6-4705-BB29-0A9D601E285C}"/>
              </a:ext>
            </a:extLst>
          </p:cNvPr>
          <p:cNvSpPr txBox="1"/>
          <p:nvPr/>
        </p:nvSpPr>
        <p:spPr>
          <a:xfrm>
            <a:off x="682202" y="1239581"/>
            <a:ext cx="10827595" cy="5078313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3:8-9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Finally, all of you should be of one mind. Sympathize with each other. Love each other as brothers and sisters. Be tenderhearted, and keep a humble attitude. </a:t>
            </a:r>
            <a:r>
              <a:rPr lang="en-US" sz="36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Don’t repay evil for evil. Don’t retaliate with insults when people insult you. Instead, pay them back with a blessing. That is what God has called you to do, and he will grant you his blessing. </a:t>
            </a:r>
          </a:p>
        </p:txBody>
      </p:sp>
    </p:spTree>
    <p:extLst>
      <p:ext uri="{BB962C8B-B14F-4D97-AF65-F5344CB8AC3E}">
        <p14:creationId xmlns:p14="http://schemas.microsoft.com/office/powerpoint/2010/main" val="206589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3015595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Romans 12:18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possible, so far as it depends on you, be at peace with all men. </a:t>
            </a:r>
          </a:p>
        </p:txBody>
      </p:sp>
    </p:spTree>
    <p:extLst>
      <p:ext uri="{BB962C8B-B14F-4D97-AF65-F5344CB8AC3E}">
        <p14:creationId xmlns:p14="http://schemas.microsoft.com/office/powerpoint/2010/main" val="291544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501465"/>
            <a:ext cx="8746943" cy="2862322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Get over it.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Rise above it.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Let it go.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BDF56-27E8-4AF8-B2D9-633C92827ED1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</p:spTree>
    <p:extLst>
      <p:ext uri="{BB962C8B-B14F-4D97-AF65-F5344CB8AC3E}">
        <p14:creationId xmlns:p14="http://schemas.microsoft.com/office/powerpoint/2010/main" val="2954770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3015595"/>
            <a:ext cx="10827595" cy="2862322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3:12</a:t>
            </a:r>
          </a:p>
          <a:p>
            <a:pPr lvl="0">
              <a:defRPr/>
            </a:pP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eyes of the LORD watch over those who do right, and his ears are open to their prayers. But the LORD turns his face against those who do evil.” </a:t>
            </a:r>
          </a:p>
        </p:txBody>
      </p:sp>
    </p:spTree>
    <p:extLst>
      <p:ext uri="{BB962C8B-B14F-4D97-AF65-F5344CB8AC3E}">
        <p14:creationId xmlns:p14="http://schemas.microsoft.com/office/powerpoint/2010/main" val="12132824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501465"/>
            <a:ext cx="8746943" cy="3785652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When you make an effort to get along with others, God takes notice.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FBDF56-27E8-4AF8-B2D9-633C92827ED1}"/>
              </a:ext>
            </a:extLst>
          </p:cNvPr>
          <p:cNvSpPr/>
          <p:nvPr/>
        </p:nvSpPr>
        <p:spPr>
          <a:xfrm>
            <a:off x="502255" y="699476"/>
            <a:ext cx="10827595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Broken Glass" pitchFamily="2" charset="0"/>
                <a:ea typeface="+mn-ea"/>
                <a:cs typeface="+mn-cs"/>
              </a:rPr>
              <a:t>Think About Your Attitude Toward others</a:t>
            </a:r>
          </a:p>
        </p:txBody>
      </p:sp>
    </p:spTree>
    <p:extLst>
      <p:ext uri="{BB962C8B-B14F-4D97-AF65-F5344CB8AC3E}">
        <p14:creationId xmlns:p14="http://schemas.microsoft.com/office/powerpoint/2010/main" val="2975393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1536174"/>
            <a:ext cx="8746943" cy="3785652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actions tend to reflect our nature. What we do tells the world who we are.</a:t>
            </a:r>
          </a:p>
        </p:txBody>
      </p:sp>
    </p:spTree>
    <p:extLst>
      <p:ext uri="{BB962C8B-B14F-4D97-AF65-F5344CB8AC3E}">
        <p14:creationId xmlns:p14="http://schemas.microsoft.com/office/powerpoint/2010/main" val="3033875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39" y="1928089"/>
            <a:ext cx="2487386" cy="3001822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srgbClr val="9A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l" defTabSz="3571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6" b="1" i="0" u="none" strike="noStrike" kern="1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1E53D2-2899-4F9B-B598-4BB58755BDDD}"/>
              </a:ext>
            </a:extLst>
          </p:cNvPr>
          <p:cNvSpPr txBox="1"/>
          <p:nvPr/>
        </p:nvSpPr>
        <p:spPr>
          <a:xfrm>
            <a:off x="380848" y="2129144"/>
            <a:ext cx="8746943" cy="3108543"/>
          </a:xfrm>
          <a:prstGeom prst="rect">
            <a:avLst/>
          </a:prstGeom>
          <a:solidFill>
            <a:srgbClr val="843C0C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Think about what you say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Think about what you do.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white">
                      <a:lumMod val="65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Think about your attitude toward others. </a:t>
            </a:r>
          </a:p>
        </p:txBody>
      </p:sp>
    </p:spTree>
    <p:extLst>
      <p:ext uri="{BB962C8B-B14F-4D97-AF65-F5344CB8AC3E}">
        <p14:creationId xmlns:p14="http://schemas.microsoft.com/office/powerpoint/2010/main" val="3860233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FE8E8D5-B1E6-4705-BB29-0A9D601E285C}"/>
              </a:ext>
            </a:extLst>
          </p:cNvPr>
          <p:cNvSpPr txBox="1"/>
          <p:nvPr/>
        </p:nvSpPr>
        <p:spPr>
          <a:xfrm>
            <a:off x="682202" y="2274838"/>
            <a:ext cx="10827595" cy="2308324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3:10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 Scriptures say, “If you want to enjoy life and see many happy days, keep your tongue from speaking evil and your lips from telling lies. </a:t>
            </a:r>
          </a:p>
        </p:txBody>
      </p:sp>
    </p:spTree>
    <p:extLst>
      <p:ext uri="{BB962C8B-B14F-4D97-AF65-F5344CB8AC3E}">
        <p14:creationId xmlns:p14="http://schemas.microsoft.com/office/powerpoint/2010/main" val="3119313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719575" y="2497435"/>
            <a:ext cx="10827595" cy="2308324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3:10 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“If you want to enjoy life and see many happy days, keep your tongue from speaking evil and your lips from telling lies.</a:t>
            </a:r>
          </a:p>
        </p:txBody>
      </p:sp>
    </p:spTree>
    <p:extLst>
      <p:ext uri="{BB962C8B-B14F-4D97-AF65-F5344CB8AC3E}">
        <p14:creationId xmlns:p14="http://schemas.microsoft.com/office/powerpoint/2010/main" val="219934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719575" y="2456795"/>
            <a:ext cx="10827595" cy="3416320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2:22-23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never sinned, nor ever deceived anyone. </a:t>
            </a:r>
            <a:r>
              <a:rPr lang="en-US" sz="36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 did not retaliate when he was insulted, nor threaten revenge when he suffered. He left his case in the hands of God, who always judges fairly. </a:t>
            </a:r>
          </a:p>
        </p:txBody>
      </p:sp>
    </p:spTree>
    <p:extLst>
      <p:ext uri="{BB962C8B-B14F-4D97-AF65-F5344CB8AC3E}">
        <p14:creationId xmlns:p14="http://schemas.microsoft.com/office/powerpoint/2010/main" val="4184076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869167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Peter 3:10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keep your tongue from speaking evil and your lips from telling lies. </a:t>
            </a:r>
          </a:p>
        </p:txBody>
      </p:sp>
    </p:spTree>
    <p:extLst>
      <p:ext uri="{BB962C8B-B14F-4D97-AF65-F5344CB8AC3E}">
        <p14:creationId xmlns:p14="http://schemas.microsoft.com/office/powerpoint/2010/main" val="32550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859007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18:21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tongue can bring death or life; those who love to talk will reap the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233654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901575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13:3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who control their tongue will have a long life; opening your mouth can ruin everything. </a:t>
            </a:r>
          </a:p>
        </p:txBody>
      </p:sp>
    </p:spTree>
    <p:extLst>
      <p:ext uri="{BB962C8B-B14F-4D97-AF65-F5344CB8AC3E}">
        <p14:creationId xmlns:p14="http://schemas.microsoft.com/office/powerpoint/2010/main" val="3708776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86A4589-680F-4C94-8BAB-FC282CEBF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9E3DE8-B76F-43AD-BBB3-E680AF8EB55B}"/>
              </a:ext>
            </a:extLst>
          </p:cNvPr>
          <p:cNvSpPr/>
          <p:nvPr/>
        </p:nvSpPr>
        <p:spPr>
          <a:xfrm>
            <a:off x="502255" y="699476"/>
            <a:ext cx="10827595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rgbClr val="FF0000"/>
                  </a:glow>
                  <a:outerShdw dist="38100" dir="2700000" algn="bl" rotWithShape="0">
                    <a:schemeClr val="accent5"/>
                  </a:outerShdw>
                </a:effectLst>
                <a:latin typeface="Broken Glass" pitchFamily="2" charset="0"/>
              </a:rPr>
              <a:t>Think About What You Say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124604-DC9C-45E6-AED7-29AB9B8BB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58" y="204473"/>
            <a:ext cx="724024" cy="873765"/>
          </a:xfrm>
          <a:prstGeom prst="rect">
            <a:avLst/>
          </a:prstGeom>
          <a:effectLst>
            <a:glow rad="127000">
              <a:srgbClr val="FF0000"/>
            </a:glow>
          </a:effec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9EB29D-5918-45BC-966D-0D27E50501FD}"/>
              </a:ext>
            </a:extLst>
          </p:cNvPr>
          <p:cNvGrpSpPr/>
          <p:nvPr/>
        </p:nvGrpSpPr>
        <p:grpSpPr>
          <a:xfrm>
            <a:off x="282818" y="237843"/>
            <a:ext cx="2877576" cy="461633"/>
            <a:chOff x="3593426" y="6058179"/>
            <a:chExt cx="1848818" cy="296595"/>
          </a:xfrm>
        </p:grpSpPr>
        <p:pic>
          <p:nvPicPr>
            <p:cNvPr id="26" name="Picture 25" descr="A close up of a knife&#10;&#10;Description automatically generated">
              <a:extLst>
                <a:ext uri="{FF2B5EF4-FFF2-40B4-BE49-F238E27FC236}">
                  <a16:creationId xmlns:a16="http://schemas.microsoft.com/office/drawing/2014/main" id="{7693901A-89B5-4884-9A01-327A15EE1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3426" y="6058179"/>
              <a:ext cx="671028" cy="296595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9000"/>
                </a:prstClr>
              </a:outerShdw>
            </a:effectLst>
          </p:spPr>
        </p:pic>
        <p:grpSp>
          <p:nvGrpSpPr>
            <p:cNvPr id="27" name="Group 2">
              <a:extLst>
                <a:ext uri="{FF2B5EF4-FFF2-40B4-BE49-F238E27FC236}">
                  <a16:creationId xmlns:a16="http://schemas.microsoft.com/office/drawing/2014/main" id="{B0BD7580-EA60-4E00-AAFE-FAABCDF85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9491" y="6184827"/>
              <a:ext cx="1342753" cy="97681"/>
              <a:chOff x="694682174" y="824701425"/>
              <a:chExt cx="26817702" cy="1993701"/>
            </a:xfrm>
          </p:grpSpPr>
          <p:sp>
            <p:nvSpPr>
              <p:cNvPr id="28" name="WordArt 5">
                <a:extLst>
                  <a:ext uri="{FF2B5EF4-FFF2-40B4-BE49-F238E27FC236}">
                    <a16:creationId xmlns:a16="http://schemas.microsoft.com/office/drawing/2014/main" id="{C00A20A9-275D-4752-A62B-A5D1038EA33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708968513" y="824701425"/>
                <a:ext cx="12531363" cy="199370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srgbClr val="9A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CHURCH</a:t>
                </a:r>
              </a:p>
            </p:txBody>
          </p:sp>
          <p:sp>
            <p:nvSpPr>
              <p:cNvPr id="29" name="WordArt 4">
                <a:extLst>
                  <a:ext uri="{FF2B5EF4-FFF2-40B4-BE49-F238E27FC236}">
                    <a16:creationId xmlns:a16="http://schemas.microsoft.com/office/drawing/2014/main" id="{A18FEBC6-7A8C-49BA-856C-E8657C22838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94682174" y="824752496"/>
                <a:ext cx="14140797" cy="189326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defTabSz="357102">
                  <a:defRPr/>
                </a:pPr>
                <a:r>
                  <a:rPr lang="en-US" sz="1406" b="1" kern="1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REMNANT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315316F-5EDC-44AA-8787-381015A820BB}"/>
              </a:ext>
            </a:extLst>
          </p:cNvPr>
          <p:cNvSpPr txBox="1"/>
          <p:nvPr/>
        </p:nvSpPr>
        <p:spPr>
          <a:xfrm>
            <a:off x="682202" y="2901575"/>
            <a:ext cx="10827595" cy="1754326"/>
          </a:xfrm>
          <a:prstGeom prst="rect">
            <a:avLst/>
          </a:prstGeom>
          <a:solidFill>
            <a:srgbClr val="843C0C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Proverbs 12:18</a:t>
            </a:r>
          </a:p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people make cutting remarks, but the words of the wise bring healing. </a:t>
            </a:r>
          </a:p>
        </p:txBody>
      </p:sp>
    </p:spTree>
    <p:extLst>
      <p:ext uri="{BB962C8B-B14F-4D97-AF65-F5344CB8AC3E}">
        <p14:creationId xmlns:p14="http://schemas.microsoft.com/office/powerpoint/2010/main" val="4079581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Widescreen</PresentationFormat>
  <Paragraphs>118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Broken Glass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Godsey</dc:creator>
  <cp:lastModifiedBy>Jerry Godsey</cp:lastModifiedBy>
  <cp:revision>20</cp:revision>
  <dcterms:created xsi:type="dcterms:W3CDTF">2021-07-31T23:16:22Z</dcterms:created>
  <dcterms:modified xsi:type="dcterms:W3CDTF">2021-09-14T04:11:52Z</dcterms:modified>
</cp:coreProperties>
</file>